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5E13"/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B14BD9-4925-4366-9FAC-5D913962FA1B}" v="5" dt="2024-01-24T15:22:35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2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6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2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7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5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9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6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7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A5BC-B7B3-4A48-BA56-4D37DE9CF4B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F483-D258-42B7-AE99-B2B3E054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7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50"/>
            <a:ext cx="7772400" cy="110251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1314450"/>
          </a:xfrm>
        </p:spPr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057400"/>
            <a:ext cx="9144000" cy="0"/>
          </a:xfrm>
          <a:prstGeom prst="line">
            <a:avLst/>
          </a:prstGeom>
          <a:ln w="57150">
            <a:solidFill>
              <a:srgbClr val="D35E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blue and orange numbers&#10;&#10;Description automatically generated">
            <a:extLst>
              <a:ext uri="{FF2B5EF4-FFF2-40B4-BE49-F238E27FC236}">
                <a16:creationId xmlns:a16="http://schemas.microsoft.com/office/drawing/2014/main" id="{6A86EA66-6985-3885-7E1C-2DABE6F8E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0512"/>
            <a:ext cx="5171275" cy="1463040"/>
          </a:xfrm>
          <a:prstGeom prst="rect">
            <a:avLst/>
          </a:prstGeom>
        </p:spPr>
      </p:pic>
      <p:pic>
        <p:nvPicPr>
          <p:cNvPr id="7" name="Picture 6" descr="A blue and orange numbers&#10;&#10;Description automatically generated">
            <a:extLst>
              <a:ext uri="{FF2B5EF4-FFF2-40B4-BE49-F238E27FC236}">
                <a16:creationId xmlns:a16="http://schemas.microsoft.com/office/drawing/2014/main" id="{6A86EA66-6985-3885-7E1C-2DABE6F8E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4781550"/>
            <a:ext cx="128016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6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D35E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08B5F1-E58C-4139-B88E-6720C1908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orange numbers&#10;&#10;Description automatically generated">
            <a:extLst>
              <a:ext uri="{FF2B5EF4-FFF2-40B4-BE49-F238E27FC236}">
                <a16:creationId xmlns:a16="http://schemas.microsoft.com/office/drawing/2014/main" id="{6A86EA66-6985-3885-7E1C-2DABE6F8E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56546"/>
            <a:ext cx="128016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0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D148AB893384D805D4F2B5095017E" ma:contentTypeVersion="16" ma:contentTypeDescription="Create a new document." ma:contentTypeScope="" ma:versionID="fd94a9be9338f205ce6ca668cf43e1cd">
  <xsd:schema xmlns:xsd="http://www.w3.org/2001/XMLSchema" xmlns:xs="http://www.w3.org/2001/XMLSchema" xmlns:p="http://schemas.microsoft.com/office/2006/metadata/properties" xmlns:ns2="7f09e337-51ae-466c-828d-f795911bb5fa" xmlns:ns3="20cfacc1-2ff7-43ed-a496-5a252f99f7ce" targetNamespace="http://schemas.microsoft.com/office/2006/metadata/properties" ma:root="true" ma:fieldsID="23dbe551a96ff4dc6b25780c728c1328" ns2:_="" ns3:_="">
    <xsd:import namespace="7f09e337-51ae-466c-828d-f795911bb5fa"/>
    <xsd:import namespace="20cfacc1-2ff7-43ed-a496-5a252f99f7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9e337-51ae-466c-828d-f795911bb5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60e5fc3-1979-478c-bebb-8c0485866a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facc1-2ff7-43ed-a496-5a252f99f7c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7154e7d-f754-46c9-a812-9122fa916146}" ma:internalName="TaxCatchAll" ma:showField="CatchAllData" ma:web="20cfacc1-2ff7-43ed-a496-5a252f99f7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09e337-51ae-466c-828d-f795911bb5fa">
      <Terms xmlns="http://schemas.microsoft.com/office/infopath/2007/PartnerControls"/>
    </lcf76f155ced4ddcb4097134ff3c332f>
    <TaxCatchAll xmlns="20cfacc1-2ff7-43ed-a496-5a252f99f7ce" xsi:nil="true"/>
  </documentManagement>
</p:properties>
</file>

<file path=customXml/itemProps1.xml><?xml version="1.0" encoding="utf-8"?>
<ds:datastoreItem xmlns:ds="http://schemas.openxmlformats.org/officeDocument/2006/customXml" ds:itemID="{17745550-383D-405E-B049-8BAD1E56EAB0}"/>
</file>

<file path=customXml/itemProps2.xml><?xml version="1.0" encoding="utf-8"?>
<ds:datastoreItem xmlns:ds="http://schemas.openxmlformats.org/officeDocument/2006/customXml" ds:itemID="{FB644171-3A10-47B1-BA4C-9EFD4E8FAA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C65D02-5C02-4A3E-8ED8-967CDFB1C919}">
  <ds:schemaRefs>
    <ds:schemaRef ds:uri="http://schemas.microsoft.com/office/2006/metadata/properties"/>
    <ds:schemaRef ds:uri="http://schemas.microsoft.com/office/infopath/2007/PartnerControls"/>
    <ds:schemaRef ds:uri="7f09e337-51ae-466c-828d-f795911bb5fa"/>
    <ds:schemaRef ds:uri="20cfacc1-2ff7-43ed-a496-5a252f99f7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 Theme</vt:lpstr>
      <vt:lpstr>Click to add title</vt:lpstr>
      <vt:lpstr>PowerPoint Presentation</vt:lpstr>
    </vt:vector>
  </TitlesOfParts>
  <Company>American Geriatrics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Lauren Kopchik</dc:creator>
  <cp:lastModifiedBy>Denise McAlpin</cp:lastModifiedBy>
  <cp:revision>9</cp:revision>
  <dcterms:created xsi:type="dcterms:W3CDTF">2018-09-20T19:54:15Z</dcterms:created>
  <dcterms:modified xsi:type="dcterms:W3CDTF">2024-01-24T15:24:17Z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0x010100D73D148AB893384D805D4F2B5095017E</vt:lpwstr>
  </property>
  <property fmtid="{D5CDD505-2E9C-101B-9397-08002B2CF9AE}" pid="3" name="Order">
    <vt:r8>3790800</vt:r8>
  </property>
  <property fmtid="{D5CDD505-2E9C-101B-9397-08002B2CF9AE}" pid="4" name="MediaServiceImageTags">
    <vt:lpwstr/>
  </property>
</Properties>
</file>